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45231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Speed Trap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Hands relaxed at sides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12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B602A4-A198-4813-BE9F-F687A4B930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49293"/>
            <a:ext cx="7025777" cy="28528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70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2019-06-20T13:53:22Z</dcterms:modified>
  <cp:category>Shooting</cp:category>
</cp:coreProperties>
</file>

<file path=docProps/thumbnail.jpeg>
</file>